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1" r:id="rId2"/>
    <p:sldId id="272" r:id="rId3"/>
    <p:sldId id="259" r:id="rId4"/>
    <p:sldId id="260" r:id="rId5"/>
    <p:sldId id="273" r:id="rId6"/>
    <p:sldId id="261" r:id="rId7"/>
    <p:sldId id="262" r:id="rId8"/>
    <p:sldId id="263" r:id="rId9"/>
    <p:sldId id="264" r:id="rId10"/>
    <p:sldId id="275" r:id="rId11"/>
    <p:sldId id="265" r:id="rId12"/>
    <p:sldId id="276" r:id="rId13"/>
    <p:sldId id="277" r:id="rId14"/>
    <p:sldId id="266" r:id="rId15"/>
    <p:sldId id="267" r:id="rId16"/>
    <p:sldId id="268" r:id="rId17"/>
    <p:sldId id="269" r:id="rId18"/>
    <p:sldId id="270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6" d="100"/>
          <a:sy n="156" d="100"/>
        </p:scale>
        <p:origin x="-2248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yandex.ru/search/?text=%D0%9A%D0%B5%D0%BC%D0%B5%D1%80%D0%BE%D0%B2%D1%81%D0%BA%D0%B0%D1%8F%20%D0%BE%D0%B1%D0%BB%D0%B0%D1%81%D1%82%D1%8C&amp;lr=11290&amp;clid=9582&amp;noreask=1&amp;ento=0oCgdydXc3NTA4GAJCMNCc0LjRhdCw0LjQuyDQk9Cw0LLRgNC40LvQvtCy0LjRhyDQpdC-0YDRjNC60L7QsnW3iOc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9.xml"/><Relationship Id="rId1" Type="http://schemas.openxmlformats.org/officeDocument/2006/relationships/video" Target="file:///S:\Users\moyga\OneDrive\&#1056;&#1072;&#1073;&#1086;&#1095;&#1080;&#1081;%20&#1089;&#1090;&#1086;&#1083;\&#1042;&#1054;&#1042;\metronom-minuta-molcaniya_(videomega.ru)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S:\Users\moyga\OneDrive\&#1056;&#1072;&#1073;&#1086;&#1095;&#1080;&#1081;%20&#1089;&#1090;&#1086;&#1083;\&#1042;&#1054;&#1042;\yu-levitan-ob-yavlenie-o-nacale-voyni-22-iyunya-1941-goda_(videomega.ru)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S:\Users\moyga\OneDrive\&#1056;&#1072;&#1073;&#1086;&#1095;&#1080;&#1081;%20&#1089;&#1090;&#1086;&#1083;\&#1042;&#1054;&#1042;\&#1085;&#1072;&#1096;&#1077;&#1089;&#1090;&#1074;&#1080;&#1077;%20(online-video-cutter.com)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search/?clid=9582&amp;text=%D0%90%D0%BB%D0%B5%D0%BA%D1%81%D0%B0%D0%BD%D0%B4%D1%80%D0%BE%D0%B2%D1%81%D0%BA%D0%B8%D0%B9%20%D1%80%D0%B0%D0%B9%D0%BE%D0%BD%20%D0%94%D0%BE%D0%BD%D0%B5%D1%86%D0%BA%D0%B0%D1%8F%20%D0%BE%D0%B1%D0%BB%D0%B0%D1%81%D1%82%D1%8C&amp;lr=11290&amp;noreask=1&amp;ento=0zH4sIAAAAAAAAA02OMQoCQQxF0U4La8vUoqIiwrYeSRDbcRGtRQTZxhMIw6gw6u54hZ8reAd7_wwI24Tk_Z-ftFuL5WqcZdPJqNuc-waOuoFHiQAnOOteczWCExwsqkjhdScfcxA8OZYJ3wiNzLIBrgjCQrca4jseuk7GJBSENo2ujm1M5caWNTCu-gtvNi_6rPTrqR4-XrfUvebxg-G307v8AKRc4ajMAAAA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yandex.ru/search/?clid=9582&amp;text=%D0%93%D0%BE%D1%80%D0%BE%D0%B4%20%D1%84%D0%B5%D0%B4%D0%B5%D1%80%D0%B0%D0%BB%D1%8C%D0%BD%D0%BE%D0%B3%D0%BE%20%D0%B7%D0%BD%D0%B0%D1%87%D0%B5%D0%BD%D0%B8%D1%8F%20%D0%9C%D0%BE%D1%81%D0%BA%D0%B2%D0%B0&amp;lr=11290&amp;noreask=1&amp;ento=0zH4sIAAAAAAAAA02OMQpCQQxEUbTxBJY5gAo2itjpjQSxXT-itYggNtZ2y6oQ9f_1CpMreBJnF4TfhOTNZJJOe7FcjYfd5kwbONoGihIRQXCxvRXmBCcEeFSJQm0nX3cQvDiWGd8JnYwmfdwQhYVuc8QPPG2djVk4E_o8hjr2KZUbW9bIuOovfNi86fPSq6cqNF331NWK9MFg2ppffwQ1YUzIAAA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11560" y="260648"/>
            <a:ext cx="8305800" cy="1143000"/>
          </a:xfrm>
        </p:spPr>
        <p:txBody>
          <a:bodyPr/>
          <a:lstStyle/>
          <a:p>
            <a:r>
              <a:rPr lang="ru-RU" sz="3200" b="1" dirty="0" smtClean="0"/>
              <a:t>«По следам войны.</a:t>
            </a:r>
          </a:p>
          <a:p>
            <a:r>
              <a:rPr lang="ru-RU" sz="3200" b="1" dirty="0" smtClean="0"/>
              <a:t>Герои</a:t>
            </a:r>
            <a:r>
              <a:rPr lang="ru-RU" sz="3200" b="1" dirty="0" smtClean="0"/>
              <a:t> Сибири»</a:t>
            </a:r>
            <a:endParaRPr lang="ru-RU" sz="32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66" b="1266"/>
          <a:stretch>
            <a:fillRect/>
          </a:stretch>
        </p:blipFill>
        <p:spPr>
          <a:xfrm>
            <a:off x="323850" y="333375"/>
            <a:ext cx="8569325" cy="6264275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476672"/>
            <a:ext cx="20574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Михаил Гаврилович Хорьков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12160" y="1628800"/>
            <a:ext cx="2057400" cy="44196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Михаил Гаврилович Хорьков</a:t>
            </a:r>
          </a:p>
          <a:p>
            <a:r>
              <a:rPr lang="ru-RU" dirty="0" smtClean="0"/>
              <a:t>Сапёр 388-го сапёрного батальона 667-го стрелкового полка 218-й стрелковой дивизии 47-й армии Воронежского фронта, красноармеец. Герой Советского Союза.</a:t>
            </a:r>
          </a:p>
          <a:p>
            <a:r>
              <a:rPr lang="ru-RU" b="1" dirty="0" smtClean="0"/>
              <a:t>Родился: </a:t>
            </a:r>
            <a:r>
              <a:rPr lang="ru-RU" dirty="0" smtClean="0"/>
              <a:t>1919 г., </a:t>
            </a:r>
            <a:r>
              <a:rPr lang="ru-RU" dirty="0" smtClean="0">
                <a:hlinkClick r:id="rId2"/>
              </a:rPr>
              <a:t>Кемеровская область</a:t>
            </a:r>
            <a:endParaRPr lang="ru-RU" dirty="0" smtClean="0"/>
          </a:p>
          <a:p>
            <a:r>
              <a:rPr lang="ru-RU" b="1" dirty="0" smtClean="0"/>
              <a:t>Умер: </a:t>
            </a:r>
            <a:r>
              <a:rPr lang="ru-RU" dirty="0" smtClean="0"/>
              <a:t>15 августа 1964 г. (45 лет), </a:t>
            </a:r>
            <a:r>
              <a:rPr lang="ru-RU" dirty="0" smtClean="0">
                <a:hlinkClick r:id="rId2"/>
              </a:rPr>
              <a:t>Кемеровская область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Михаил_Гаврилович_Хорьков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404664"/>
            <a:ext cx="3970777" cy="594427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66" b="1266"/>
          <a:stretch>
            <a:fillRect/>
          </a:stretch>
        </p:blipFill>
        <p:spPr>
          <a:xfrm>
            <a:off x="323850" y="333375"/>
            <a:ext cx="8569325" cy="6264275"/>
          </a:xfr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5472608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Аллея славы в г.Осинники</a:t>
            </a:r>
            <a:endParaRPr lang="ru-RU" sz="2800" dirty="0"/>
          </a:p>
        </p:txBody>
      </p:sp>
      <p:pic>
        <p:nvPicPr>
          <p:cNvPr id="5" name="Рисунок 4" descr="1572520448_img_20191031_160206_3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4893163" cy="3669872"/>
          </a:xfrm>
          <a:prstGeom prst="rect">
            <a:avLst/>
          </a:prstGeom>
        </p:spPr>
      </p:pic>
      <p:pic>
        <p:nvPicPr>
          <p:cNvPr id="6" name="Рисунок 5" descr="1572520480_img_20191031_160206_3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068960"/>
            <a:ext cx="4608512" cy="3456384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11560" y="476672"/>
            <a:ext cx="7992888" cy="5904656"/>
          </a:xfrm>
        </p:spPr>
      </p:sp>
      <p:pic>
        <p:nvPicPr>
          <p:cNvPr id="5" name="metronom-minuta-molcaniya_(videomega.ru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8568952" cy="612068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669873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187" r="5187"/>
          <a:stretch>
            <a:fillRect/>
          </a:stretch>
        </p:blipFill>
        <p:spPr>
          <a:xfrm>
            <a:off x="323528" y="548680"/>
            <a:ext cx="8291264" cy="585152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victory-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3140968"/>
            <a:ext cx="5256584" cy="3458832"/>
          </a:xfrm>
          <a:prstGeom prst="rect">
            <a:avLst/>
          </a:prstGeom>
        </p:spPr>
      </p:pic>
      <p:pic>
        <p:nvPicPr>
          <p:cNvPr id="5" name="Рисунок 4" descr="berlin-1945-reyhstag-pobeda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4668" r="4668"/>
          <a:stretch>
            <a:fillRect/>
          </a:stretch>
        </p:blipFill>
        <p:spPr>
          <a:xfrm>
            <a:off x="251520" y="188640"/>
            <a:ext cx="4764230" cy="3475855"/>
          </a:xfrm>
        </p:spPr>
      </p:pic>
      <p:pic>
        <p:nvPicPr>
          <p:cNvPr id="7" name="Рисунок 6" descr="605f6d62a1448fb9067c92c8f9cfd71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851666"/>
            <a:ext cx="3240360" cy="2430270"/>
          </a:xfrm>
          <a:prstGeom prst="rect">
            <a:avLst/>
          </a:prstGeom>
        </p:spPr>
      </p:pic>
      <p:pic>
        <p:nvPicPr>
          <p:cNvPr id="8" name="Рисунок 7" descr="EJg-b06XYAI2Zg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76672"/>
            <a:ext cx="3377952" cy="2533464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95e4e2fdc091a0778de65d9152f823f2f5c7ff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196752"/>
            <a:ext cx="7920880" cy="53825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1760" y="47667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88640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 smtClean="0">
                <a:solidFill>
                  <a:srgbClr val="FF0000"/>
                </a:solidFill>
              </a:rPr>
              <a:t>СПАСИБО ГЕРОЯМ,СПАСИБО СОЛДАТАМ,</a:t>
            </a:r>
          </a:p>
          <a:p>
            <a:pPr algn="ctr" fontAlgn="base"/>
            <a:r>
              <a:rPr lang="ru-RU" sz="2400" dirty="0" smtClean="0"/>
              <a:t>Что </a:t>
            </a:r>
            <a:r>
              <a:rPr lang="ru-RU" sz="2400" b="1" dirty="0" smtClean="0">
                <a:solidFill>
                  <a:srgbClr val="FF0000"/>
                </a:solidFill>
              </a:rPr>
              <a:t>МИР</a:t>
            </a:r>
            <a:r>
              <a:rPr lang="ru-RU" sz="2400" dirty="0" smtClean="0"/>
              <a:t> подарили, тогда - в сорок пятом !!!</a:t>
            </a:r>
            <a:endParaRPr lang="ru-RU" sz="24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пасибо-деду-за-Побед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xwAAAgFAuuA-19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8535487" cy="5976664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08104" y="476672"/>
            <a:ext cx="3384376" cy="56886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На рассвете 22 июня 1941 года, на мирные, ещё спящие города и села нашей Родины, с аэродромов поднялись в воздух немецкие самолеты с бомбами.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я\Desktop\презентация\ВОВ\0006-006-Den-Pobedy-klassnyj-cha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32656"/>
            <a:ext cx="5148064" cy="3861048"/>
          </a:xfrm>
          <a:prstGeom prst="rect">
            <a:avLst/>
          </a:prstGeom>
          <a:noFill/>
        </p:spPr>
      </p:pic>
      <p:pic>
        <p:nvPicPr>
          <p:cNvPr id="1027" name="Picture 3" descr="C:\Users\я\Desktop\презентация\ВОВ\tmp4FF-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4221088"/>
            <a:ext cx="3657600" cy="22219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3573016"/>
            <a:ext cx="3549080" cy="258735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Немецко-фашистская Германия вероломно, без объявления войны, напала на нашу страну.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я\Desktop\презентация\ВОВ\1 (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188640"/>
            <a:ext cx="3954016" cy="2856777"/>
          </a:xfrm>
          <a:prstGeom prst="rect">
            <a:avLst/>
          </a:prstGeom>
          <a:noFill/>
        </p:spPr>
      </p:pic>
      <p:pic>
        <p:nvPicPr>
          <p:cNvPr id="3075" name="Picture 3" descr="C:\Users\я\Desktop\презентация\ВОВ\keek2qLiKo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429000"/>
            <a:ext cx="4536504" cy="3046493"/>
          </a:xfrm>
          <a:prstGeom prst="rect">
            <a:avLst/>
          </a:prstGeom>
          <a:noFill/>
        </p:spPr>
      </p:pic>
      <p:pic>
        <p:nvPicPr>
          <p:cNvPr id="11267" name="Picture 3" descr="C:\Users\я\Desktop\презентация\ВОВ\0_5f8e6_bed748f4_ori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404663"/>
            <a:ext cx="4248471" cy="290579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yu-levitan-ob-yavlenie-o-nacale-voyni-22-iyunya-1941-goda_(videomega.ru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3541" y="350658"/>
            <a:ext cx="8232915" cy="617468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нашествие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47531" y="350658"/>
            <a:ext cx="8328925" cy="624669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99407" y="495893"/>
            <a:ext cx="3549057" cy="2573067"/>
          </a:xfrm>
          <a:prstGeom prst="rect">
            <a:avLst/>
          </a:prstGeom>
        </p:spPr>
      </p:pic>
      <p:pic>
        <p:nvPicPr>
          <p:cNvPr id="10" name="Рисунок 9" descr="sergeant-jacob-platov-meets-his-family-in-a-liberated-village-during-B9PT6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05064"/>
            <a:ext cx="3024336" cy="2538116"/>
          </a:xfrm>
          <a:prstGeom prst="rect">
            <a:avLst/>
          </a:prstGeom>
        </p:spPr>
      </p:pic>
      <p:pic>
        <p:nvPicPr>
          <p:cNvPr id="8" name="Рисунок 7" descr="4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3140968"/>
            <a:ext cx="5688632" cy="3396610"/>
          </a:xfrm>
          <a:prstGeom prst="rect">
            <a:avLst/>
          </a:prstGeom>
        </p:spPr>
      </p:pic>
      <p:pic>
        <p:nvPicPr>
          <p:cNvPr id="7" name="Рисунок 6" descr="850_12_d_850.jpg"/>
          <p:cNvPicPr>
            <a:picLocks noGrp="1" noChangeAspect="1"/>
          </p:cNvPicPr>
          <p:nvPr>
            <p:ph type="pic" idx="1"/>
          </p:nvPr>
        </p:nvPicPr>
        <p:blipFill>
          <a:blip r:embed="rId5" cstate="print"/>
          <a:srcRect l="3140" r="3140"/>
          <a:stretch>
            <a:fillRect/>
          </a:stretch>
        </p:blipFill>
        <p:spPr>
          <a:xfrm>
            <a:off x="250825" y="457200"/>
            <a:ext cx="4892079" cy="347585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ddefault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457200"/>
            <a:ext cx="4690864" cy="433459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072" y="764704"/>
            <a:ext cx="3466728" cy="252028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На войне сражались не только мужчины. Но и женщины.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Содержимое 4" descr="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7984" y="2996952"/>
            <a:ext cx="4284867" cy="3384376"/>
          </a:xfrm>
          <a:prstGeom prst="rect">
            <a:avLst/>
          </a:prstGeo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692696"/>
            <a:ext cx="20574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Петр Иванович Ефимов</a:t>
            </a:r>
            <a:br>
              <a:rPr lang="ru-RU" dirty="0" smtClean="0"/>
            </a:br>
            <a:r>
              <a:rPr lang="ru-RU" sz="1600" dirty="0" smtClean="0"/>
              <a:t>Советский лётчик-ас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Ефимов_Пётр_Иванович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88640"/>
            <a:ext cx="4824536" cy="64272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56176" y="1556792"/>
            <a:ext cx="2057400" cy="4419600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Советский лётчик-ас истребительной авиации во время Великой Отечественной войны, Герой Советского Союза. Гвардии капитан.</a:t>
            </a:r>
          </a:p>
          <a:p>
            <a:r>
              <a:rPr lang="ru-RU" b="1" dirty="0" smtClean="0"/>
              <a:t>Родился: </a:t>
            </a:r>
            <a:r>
              <a:rPr lang="ru-RU" dirty="0" smtClean="0"/>
              <a:t>25 июня 1920 г., </a:t>
            </a:r>
            <a:r>
              <a:rPr lang="ru-RU" dirty="0" smtClean="0">
                <a:hlinkClick r:id="rId3"/>
              </a:rPr>
              <a:t>Александровский район</a:t>
            </a:r>
            <a:endParaRPr lang="ru-RU" dirty="0" smtClean="0"/>
          </a:p>
          <a:p>
            <a:r>
              <a:rPr lang="ru-RU" b="1" dirty="0" smtClean="0"/>
              <a:t>Умер: </a:t>
            </a:r>
            <a:r>
              <a:rPr lang="ru-RU" dirty="0" smtClean="0"/>
              <a:t>22 сентября 1974 г. (54 года), </a:t>
            </a:r>
            <a:r>
              <a:rPr lang="ru-RU" dirty="0" smtClean="0">
                <a:hlinkClick r:id="rId4"/>
              </a:rPr>
              <a:t>Москва</a:t>
            </a:r>
            <a:r>
              <a:rPr lang="ru-RU" dirty="0" smtClean="0"/>
              <a:t>, СССР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123</Words>
  <Application>Microsoft Office PowerPoint</Application>
  <PresentationFormat>Экран (4:3)</PresentationFormat>
  <Paragraphs>18</Paragraphs>
  <Slides>19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Слайд 1</vt:lpstr>
      <vt:lpstr>Слайд 2</vt:lpstr>
      <vt:lpstr>На рассвете 22 июня 1941 года, на мирные, ещё спящие города и села нашей Родины, с аэродромов поднялись в воздух немецкие самолеты с бомбами.</vt:lpstr>
      <vt:lpstr>Немецко-фашистская Германия вероломно, без объявления войны, напала на нашу страну. </vt:lpstr>
      <vt:lpstr>Слайд 5</vt:lpstr>
      <vt:lpstr>Слайд 6</vt:lpstr>
      <vt:lpstr>Слайд 7</vt:lpstr>
      <vt:lpstr>Слайд 8</vt:lpstr>
      <vt:lpstr>Петр Иванович Ефимов Советский лётчик-ас </vt:lpstr>
      <vt:lpstr>Слайд 10</vt:lpstr>
      <vt:lpstr>Михаил Гаврилович Хорьков </vt:lpstr>
      <vt:lpstr>Слайд 12</vt:lpstr>
      <vt:lpstr>Аллея славы в г.Осинники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Книга памяти</dc:title>
  <dc:creator>олег ретивский</dc:creator>
  <cp:lastModifiedBy>олег ретивский</cp:lastModifiedBy>
  <cp:revision>25</cp:revision>
  <dcterms:created xsi:type="dcterms:W3CDTF">2020-12-01T13:00:41Z</dcterms:created>
  <dcterms:modified xsi:type="dcterms:W3CDTF">2021-05-17T14:40:46Z</dcterms:modified>
</cp:coreProperties>
</file>